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28"/>
    <p:restoredTop sz="94630"/>
  </p:normalViewPr>
  <p:slideViewPr>
    <p:cSldViewPr snapToGrid="0" snapToObjects="1">
      <p:cViewPr varScale="1">
        <p:scale>
          <a:sx n="56" d="100"/>
          <a:sy n="56" d="100"/>
        </p:scale>
        <p:origin x="200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5E85E-C1D8-854A-844D-E7DCB34B1BA8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9D72C-2E68-984A-A342-2C78E8701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2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24" y="643467"/>
            <a:ext cx="4303135" cy="5570403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0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5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80" y="650530"/>
            <a:ext cx="4294921" cy="555977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0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9C7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515470"/>
            <a:ext cx="3986478" cy="58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E9AE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5" y="480060"/>
            <a:ext cx="4556111" cy="58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3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555" y="643467"/>
            <a:ext cx="5399827" cy="5566833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80" y="650530"/>
            <a:ext cx="4294921" cy="555977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793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60910"/>
            <a:ext cx="3949617" cy="59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9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7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1" y="680124"/>
            <a:ext cx="4274820" cy="5533748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15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24" y="643468"/>
            <a:ext cx="4300377" cy="5566832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0740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Moreira, Denis Anthony</dc:creator>
  <cp:lastModifiedBy>Moreira, Denis Anthony</cp:lastModifiedBy>
  <cp:revision>1</cp:revision>
  <dcterms:created xsi:type="dcterms:W3CDTF">2017-02-27T07:26:58Z</dcterms:created>
  <dcterms:modified xsi:type="dcterms:W3CDTF">2017-02-27T07:31:21Z</dcterms:modified>
</cp:coreProperties>
</file>